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69" r:id="rId4"/>
    <p:sldId id="260" r:id="rId5"/>
    <p:sldId id="265" r:id="rId6"/>
    <p:sldId id="266" r:id="rId7"/>
    <p:sldId id="267" r:id="rId8"/>
    <p:sldId id="268" r:id="rId9"/>
    <p:sldId id="264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3BB74-91A0-4361-85DB-707DC0CC8BF7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43081-F381-4495-9F12-0A1B352C5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4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3081-F381-4495-9F12-0A1B352C5E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52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3081-F381-4495-9F12-0A1B352C5E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1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6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7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6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30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6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3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6AD73-AA2B-4132-B2E3-0CC5E8AB28F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59220-17E2-4DF6-A37D-B8508BE7C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3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4288-CE12-41F2-8B64-FB0F26EE9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321789"/>
            <a:ext cx="6858000" cy="499925"/>
          </a:xfrm>
        </p:spPr>
        <p:txBody>
          <a:bodyPr>
            <a:noAutofit/>
          </a:bodyPr>
          <a:lstStyle/>
          <a:p>
            <a:r>
              <a:rPr lang="en-US" sz="30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THREEJS HUST MAP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007FF-6EE2-46E7-A417-27D805EABED9}"/>
              </a:ext>
            </a:extLst>
          </p:cNvPr>
          <p:cNvSpPr txBox="1"/>
          <p:nvPr/>
        </p:nvSpPr>
        <p:spPr>
          <a:xfrm>
            <a:off x="4127006" y="2821714"/>
            <a:ext cx="8899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500" b="1">
                <a:latin typeface="Arial" panose="020B0604020202020204" pitchFamily="34" charset="0"/>
                <a:cs typeface="Arial" panose="020B0604020202020204" pitchFamily="34" charset="0"/>
              </a:rPr>
              <a:t>Nhóm 3</a:t>
            </a:r>
            <a:endParaRPr lang="en-US" sz="15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3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90E645-FB65-4B3A-BE32-20377FE0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22" y="1364531"/>
            <a:ext cx="6165959" cy="3028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C6AA8-E44C-46AC-88DA-7827BE4F05CE}"/>
              </a:ext>
            </a:extLst>
          </p:cNvPr>
          <p:cNvSpPr txBox="1"/>
          <p:nvPr/>
        </p:nvSpPr>
        <p:spPr>
          <a:xfrm>
            <a:off x="106053" y="700526"/>
            <a:ext cx="68336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vi-VN" sz="1500" b="1">
                <a:latin typeface="Arial" panose="020B0604020202020204" pitchFamily="34" charset="0"/>
                <a:cs typeface="Arial" panose="020B0604020202020204" pitchFamily="34" charset="0"/>
              </a:rPr>
              <a:t>Mô phỏng khuôn viên trường Đại học Bách Khoa Hà Nội trên ThreeJS.</a:t>
            </a:r>
            <a:endParaRPr lang="en-US" sz="15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FB8A0C-B8D5-4E91-BBDB-8DEC49E7D6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697664" cy="52982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7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THREEJS HUST MAP</a:t>
            </a:r>
            <a:endParaRPr lang="en-US" sz="27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85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1FB8A0C-B8D5-4E91-BBDB-8DEC49E7D6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697664" cy="52982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7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THREEJS HUST MAP</a:t>
            </a:r>
            <a:endParaRPr lang="en-US" sz="27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77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5AF21-06A7-48FD-B193-580F828F1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697664" cy="529829"/>
          </a:xfrm>
        </p:spPr>
        <p:txBody>
          <a:bodyPr>
            <a:noAutofit/>
          </a:bodyPr>
          <a:lstStyle/>
          <a:p>
            <a:r>
              <a:rPr lang="vi-VN" sz="27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THREEJS HUST MAP</a:t>
            </a:r>
            <a:endParaRPr lang="en-US" sz="27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3412B-F73A-4C49-B49D-54476230C1AF}"/>
              </a:ext>
            </a:extLst>
          </p:cNvPr>
          <p:cNvSpPr txBox="1"/>
          <p:nvPr/>
        </p:nvSpPr>
        <p:spPr>
          <a:xfrm>
            <a:off x="106053" y="700527"/>
            <a:ext cx="29751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vi-VN" sz="1500" b="1">
                <a:latin typeface="Arial" panose="020B0604020202020204" pitchFamily="34" charset="0"/>
                <a:cs typeface="Arial" panose="020B0604020202020204" pitchFamily="34" charset="0"/>
              </a:rPr>
              <a:t>Các loại Geometry sử dụng:</a:t>
            </a:r>
            <a:endParaRPr lang="en-US" sz="1500" b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FE249-A986-48FE-A842-960B8852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4" y="1449007"/>
            <a:ext cx="2003373" cy="18239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756D9A-419F-44DA-9539-F0F76898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46" y="1449005"/>
            <a:ext cx="2003373" cy="18239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7ED38D-E633-46F5-BAA0-D95D1F2B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78" y="1449005"/>
            <a:ext cx="2003373" cy="182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2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5AF21-06A7-48FD-B193-580F828F1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697664" cy="529829"/>
          </a:xfrm>
        </p:spPr>
        <p:txBody>
          <a:bodyPr>
            <a:noAutofit/>
          </a:bodyPr>
          <a:lstStyle/>
          <a:p>
            <a:r>
              <a:rPr lang="vi-VN" sz="27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THREEJS HUST MAP</a:t>
            </a:r>
            <a:endParaRPr lang="en-US" sz="27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3412B-F73A-4C49-B49D-54476230C1AF}"/>
              </a:ext>
            </a:extLst>
          </p:cNvPr>
          <p:cNvSpPr txBox="1"/>
          <p:nvPr/>
        </p:nvSpPr>
        <p:spPr>
          <a:xfrm>
            <a:off x="106053" y="586227"/>
            <a:ext cx="53783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3 hướng tiếp cận cho việc xác định tọa độ các tòa nhà: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 dụng GoogleMap/OpenStreetMap API.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sz="1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 định tọa độ thủ công.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sz="1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 bản đồ trên 2D </a:t>
            </a:r>
            <a:r>
              <a:rPr lang="vi-VN" sz="1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Lấy các tọa độ đưa vào 3D.</a:t>
            </a:r>
            <a:endParaRPr lang="en-US" sz="1400" b="1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38714-0CBA-49BB-B006-C02F256F41EC}"/>
              </a:ext>
            </a:extLst>
          </p:cNvPr>
          <p:cNvGrpSpPr/>
          <p:nvPr/>
        </p:nvGrpSpPr>
        <p:grpSpPr>
          <a:xfrm>
            <a:off x="566743" y="1886887"/>
            <a:ext cx="2812249" cy="3107001"/>
            <a:chOff x="566743" y="1886887"/>
            <a:chExt cx="2812249" cy="3107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76B8D9-356E-45D9-A233-BFB85708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080" y="1886887"/>
              <a:ext cx="2507456" cy="23683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FC5B1C-8F66-41F5-AB24-AFFDAFCC9CEF}"/>
                </a:ext>
              </a:extLst>
            </p:cNvPr>
            <p:cNvSpPr txBox="1"/>
            <p:nvPr/>
          </p:nvSpPr>
          <p:spPr>
            <a:xfrm>
              <a:off x="566743" y="4255224"/>
              <a:ext cx="28122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b="1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GoogleMap/OpenStreetMap chưa cung cấp API tọa độ tại Việt Nam</a:t>
              </a:r>
              <a:endParaRPr lang="en-US" sz="1400" b="1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6A8FBE-0B30-4BCC-9001-10F104D41381}"/>
              </a:ext>
            </a:extLst>
          </p:cNvPr>
          <p:cNvGrpSpPr/>
          <p:nvPr/>
        </p:nvGrpSpPr>
        <p:grpSpPr>
          <a:xfrm>
            <a:off x="4236243" y="1886887"/>
            <a:ext cx="4407696" cy="2891557"/>
            <a:chOff x="4236243" y="1886887"/>
            <a:chExt cx="4407696" cy="28915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288B63-5A08-4B2D-BF44-B002C1BE1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6243" y="1886887"/>
              <a:ext cx="4257677" cy="236833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0A6E26-310C-45C5-B413-4BA4F0A3580B}"/>
                </a:ext>
              </a:extLst>
            </p:cNvPr>
            <p:cNvSpPr txBox="1"/>
            <p:nvPr/>
          </p:nvSpPr>
          <p:spPr>
            <a:xfrm>
              <a:off x="4386262" y="4255224"/>
              <a:ext cx="4257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b="1" i="1">
                  <a:latin typeface="Arial" panose="020B0604020202020204" pitchFamily="34" charset="0"/>
                  <a:cs typeface="Arial" panose="020B0604020202020204" pitchFamily="34" charset="0"/>
                </a:rPr>
                <a:t>Một khu vực của Edinburgh (Scotland) được dựng 3D trên ThreeJS bằng GoogleMap API</a:t>
              </a:r>
              <a:endParaRPr lang="en-US" sz="1400" b="1" i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30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5AF21-06A7-48FD-B193-580F828F1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697664" cy="529829"/>
          </a:xfrm>
        </p:spPr>
        <p:txBody>
          <a:bodyPr>
            <a:noAutofit/>
          </a:bodyPr>
          <a:lstStyle/>
          <a:p>
            <a:r>
              <a:rPr lang="vi-VN" sz="27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THREEJS HUST MAP</a:t>
            </a:r>
            <a:endParaRPr lang="en-US" sz="27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19DE1A-39DC-4F20-9373-6D83DE0FDDF6}"/>
              </a:ext>
            </a:extLst>
          </p:cNvPr>
          <p:cNvGrpSpPr/>
          <p:nvPr/>
        </p:nvGrpSpPr>
        <p:grpSpPr>
          <a:xfrm>
            <a:off x="317893" y="1773069"/>
            <a:ext cx="3893344" cy="3241903"/>
            <a:chOff x="571501" y="1773069"/>
            <a:chExt cx="3893344" cy="32419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70DC42-E200-470E-A29D-E3ABC475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798" y="1773070"/>
              <a:ext cx="1201411" cy="11797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16033B-45CE-4F0E-859B-99E46EA3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4694" y="1773070"/>
              <a:ext cx="1201411" cy="117972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4EDBC0-B59A-475F-BC58-C603E1766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798" y="3013659"/>
              <a:ext cx="1201411" cy="117972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AB3A1CE-CE04-49C9-B697-B4017C4E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4695" y="3014727"/>
              <a:ext cx="1201411" cy="117865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DEAF63-82DE-4D24-8419-5763DB790113}"/>
                </a:ext>
              </a:extLst>
            </p:cNvPr>
            <p:cNvSpPr txBox="1"/>
            <p:nvPr/>
          </p:nvSpPr>
          <p:spPr>
            <a:xfrm>
              <a:off x="571501" y="4276308"/>
              <a:ext cx="38933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b="1">
                  <a:latin typeface="Arial" panose="020B0604020202020204" pitchFamily="34" charset="0"/>
                  <a:cs typeface="Arial" panose="020B0604020202020204" pitchFamily="34" charset="0"/>
                </a:rPr>
                <a:t>Đối với các tòa nhà trong khuôn viên chính, xác định tọa độ thủ công </a:t>
              </a:r>
              <a:r>
                <a:rPr lang="vi-VN" sz="1400" b="1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 Dựng các Mesh cho từng tòa nhà và add vào scene.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6560937-4F6E-4FC0-985B-1A9EF81F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3590" y="1773069"/>
              <a:ext cx="1182778" cy="117972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E875914-0C5F-4649-A8A6-C62B120F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3591" y="3009671"/>
              <a:ext cx="1182777" cy="118145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A8880C-1F9C-4CAC-9789-B284EE9E20BE}"/>
              </a:ext>
            </a:extLst>
          </p:cNvPr>
          <p:cNvGrpSpPr/>
          <p:nvPr/>
        </p:nvGrpSpPr>
        <p:grpSpPr>
          <a:xfrm>
            <a:off x="4697625" y="1773069"/>
            <a:ext cx="4178489" cy="3026459"/>
            <a:chOff x="4697625" y="1773069"/>
            <a:chExt cx="4178489" cy="302645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8F977-74A0-4533-B5F5-35E2779F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7625" y="1773069"/>
              <a:ext cx="4178489" cy="24180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52EEA8-CF7E-4B85-ACFE-852A9F90611B}"/>
                </a:ext>
              </a:extLst>
            </p:cNvPr>
            <p:cNvSpPr txBox="1"/>
            <p:nvPr/>
          </p:nvSpPr>
          <p:spPr>
            <a:xfrm>
              <a:off x="4815195" y="4276308"/>
              <a:ext cx="3943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b="1">
                  <a:latin typeface="Arial" panose="020B0604020202020204" pitchFamily="34" charset="0"/>
                  <a:cs typeface="Arial" panose="020B0604020202020204" pitchFamily="34" charset="0"/>
                </a:rPr>
                <a:t>Function dùng để dựng khối CubeGeometry từ 2 tọa độ đầu vào.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5B4E24-82D5-4E78-8A82-AF34A5C89627}"/>
              </a:ext>
            </a:extLst>
          </p:cNvPr>
          <p:cNvSpPr txBox="1"/>
          <p:nvPr/>
        </p:nvSpPr>
        <p:spPr>
          <a:xfrm>
            <a:off x="106053" y="586227"/>
            <a:ext cx="53783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3 hướng tiếp cận cho việc xác định tọa độ các tòa nhà: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sz="1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 dụng GoogleMap/OpenStreetMap API.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 định tọa độ thủ công.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sz="1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 bản đồ trên 2D </a:t>
            </a:r>
            <a:r>
              <a:rPr lang="vi-VN" sz="1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Lấy các tọa độ đưa vào 3D.</a:t>
            </a:r>
            <a:endParaRPr lang="en-US" sz="1400" b="1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53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5AF21-06A7-48FD-B193-580F828F1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697664" cy="529829"/>
          </a:xfrm>
        </p:spPr>
        <p:txBody>
          <a:bodyPr>
            <a:noAutofit/>
          </a:bodyPr>
          <a:lstStyle/>
          <a:p>
            <a:r>
              <a:rPr lang="vi-VN" sz="27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THREEJS HUST MAP</a:t>
            </a:r>
            <a:endParaRPr lang="en-US" sz="27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451CF-F638-4112-9CF0-384B2368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1746968"/>
            <a:ext cx="3169027" cy="2311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4A01FA-F0B6-4269-9ED5-D169CA4F7E1B}"/>
              </a:ext>
            </a:extLst>
          </p:cNvPr>
          <p:cNvSpPr txBox="1"/>
          <p:nvPr/>
        </p:nvSpPr>
        <p:spPr>
          <a:xfrm>
            <a:off x="528637" y="4089426"/>
            <a:ext cx="3176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Vẽ bản đồ 2D bằng Paint.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Sử dụng OpenCV để lấy tọa độ của từng tòa nhà.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Xuất ra code javascript.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44EFE-6CB5-43A5-BCF9-801B14F60C7D}"/>
              </a:ext>
            </a:extLst>
          </p:cNvPr>
          <p:cNvSpPr txBox="1"/>
          <p:nvPr/>
        </p:nvSpPr>
        <p:spPr>
          <a:xfrm>
            <a:off x="106053" y="586227"/>
            <a:ext cx="53783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3 hướng tiếp cận cho việc xác định tọa độ các tòa nhà: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sz="1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 dụng GoogleMap/OpenStreetMap API.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sz="1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 định tọa độ thủ công.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 bản đồ trên 2D </a:t>
            </a:r>
            <a:r>
              <a:rPr lang="vi-VN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Lấy các tọa độ đưa vào 3D.</a:t>
            </a:r>
            <a:endParaRPr lang="en-US" sz="14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66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5AF21-06A7-48FD-B193-580F828F1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697664" cy="529829"/>
          </a:xfrm>
        </p:spPr>
        <p:txBody>
          <a:bodyPr>
            <a:noAutofit/>
          </a:bodyPr>
          <a:lstStyle/>
          <a:p>
            <a:r>
              <a:rPr lang="vi-VN" sz="27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THREEJS HUST MAP</a:t>
            </a:r>
            <a:endParaRPr lang="en-US" sz="27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B3946-E8A7-4869-BEDC-D3B4459CD75D}"/>
              </a:ext>
            </a:extLst>
          </p:cNvPr>
          <p:cNvSpPr txBox="1"/>
          <p:nvPr/>
        </p:nvSpPr>
        <p:spPr>
          <a:xfrm>
            <a:off x="106053" y="700527"/>
            <a:ext cx="8657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Mô phỏng cổng parabol đặc trưng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của Đại học Bách Khoa Hà Nội.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Vẽ mesh dạng parabolic trên ThreeJS rất phức tạp </a:t>
            </a:r>
          </a:p>
          <a:p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 </a:t>
            </a: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Sử dụng Mesh có sẵn thay thế.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95C1F-1465-4DD2-A7D4-14B600E89D8D}"/>
              </a:ext>
            </a:extLst>
          </p:cNvPr>
          <p:cNvGrpSpPr/>
          <p:nvPr/>
        </p:nvGrpSpPr>
        <p:grpSpPr>
          <a:xfrm>
            <a:off x="200917" y="1582386"/>
            <a:ext cx="2566946" cy="3072987"/>
            <a:chOff x="558105" y="1425223"/>
            <a:chExt cx="2566946" cy="30729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B5CFE5-7324-40F8-B0F0-A3D2CFC8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106" y="1425223"/>
              <a:ext cx="2566945" cy="15085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D9DC8F-4279-482F-AAA2-ACA1D618D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105" y="2989704"/>
              <a:ext cx="2566945" cy="1508506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2359362-13F2-41C4-96FA-7A0890C66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288" y="1963215"/>
            <a:ext cx="2196448" cy="183858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D46D1592-FAD9-4783-99A5-9A999D3C0849}"/>
              </a:ext>
            </a:extLst>
          </p:cNvPr>
          <p:cNvSpPr/>
          <p:nvPr/>
        </p:nvSpPr>
        <p:spPr>
          <a:xfrm>
            <a:off x="2927544" y="2993231"/>
            <a:ext cx="500063" cy="221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F95AB6E-720D-419A-B103-2037C13B0B7A}"/>
              </a:ext>
            </a:extLst>
          </p:cNvPr>
          <p:cNvSpPr/>
          <p:nvPr/>
        </p:nvSpPr>
        <p:spPr>
          <a:xfrm>
            <a:off x="5943417" y="2993231"/>
            <a:ext cx="500063" cy="221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F7512-A8D5-4C1C-AB6F-0C98F4F3FD16}"/>
              </a:ext>
            </a:extLst>
          </p:cNvPr>
          <p:cNvSpPr txBox="1"/>
          <p:nvPr/>
        </p:nvSpPr>
        <p:spPr>
          <a:xfrm>
            <a:off x="3534763" y="4004142"/>
            <a:ext cx="2566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Convert sang Point Cloud và crop vùng cần sử dụng</a:t>
            </a:r>
          </a:p>
          <a:p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(bằng CloudCompare)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7944F-1CBC-473B-A5AB-0A23D2398C83}"/>
              </a:ext>
            </a:extLst>
          </p:cNvPr>
          <p:cNvSpPr txBox="1"/>
          <p:nvPr/>
        </p:nvSpPr>
        <p:spPr>
          <a:xfrm>
            <a:off x="6376137" y="4004142"/>
            <a:ext cx="2566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Convert lại sang Mesh *.obj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DE0E17-572F-424E-BBA7-9DC1051D19F0}"/>
              </a:ext>
            </a:extLst>
          </p:cNvPr>
          <p:cNvSpPr txBox="1"/>
          <p:nvPr/>
        </p:nvSpPr>
        <p:spPr>
          <a:xfrm>
            <a:off x="704906" y="4655373"/>
            <a:ext cx="155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File Mesh mẫu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41E5D-C365-4C25-AFEA-73883E04C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626" y="1963215"/>
            <a:ext cx="1903373" cy="18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8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5AF21-06A7-48FD-B193-580F828F1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697664" cy="529829"/>
          </a:xfrm>
        </p:spPr>
        <p:txBody>
          <a:bodyPr>
            <a:noAutofit/>
          </a:bodyPr>
          <a:lstStyle/>
          <a:p>
            <a:r>
              <a:rPr lang="vi-VN" sz="27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THREEJS HUST MAP</a:t>
            </a:r>
            <a:endParaRPr lang="en-US" sz="27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B3946-E8A7-4869-BEDC-D3B4459CD75D}"/>
              </a:ext>
            </a:extLst>
          </p:cNvPr>
          <p:cNvSpPr txBox="1"/>
          <p:nvPr/>
        </p:nvSpPr>
        <p:spPr>
          <a:xfrm>
            <a:off x="106053" y="700527"/>
            <a:ext cx="8657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Mô phỏng cổng parabol đặc trưng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của Đại học Bách Khoa Hà Nội.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Vẽ mesh dạng parabolic trên ThreeJS rất phức tạp </a:t>
            </a:r>
          </a:p>
          <a:p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 </a:t>
            </a:r>
            <a:r>
              <a:rPr lang="vi-VN" sz="1400" b="1">
                <a:latin typeface="Arial" panose="020B0604020202020204" pitchFamily="34" charset="0"/>
                <a:cs typeface="Arial" panose="020B0604020202020204" pitchFamily="34" charset="0"/>
              </a:rPr>
              <a:t>Sử dụng Mesh của công trình Gateway arch thay thế.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032A40-1326-4957-AC2F-9A69275EE3CA}"/>
              </a:ext>
            </a:extLst>
          </p:cNvPr>
          <p:cNvGrpSpPr/>
          <p:nvPr/>
        </p:nvGrpSpPr>
        <p:grpSpPr>
          <a:xfrm>
            <a:off x="341796" y="1609889"/>
            <a:ext cx="3873017" cy="3461531"/>
            <a:chOff x="341796" y="1609889"/>
            <a:chExt cx="3873017" cy="34615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AFEEA5-449D-4321-81CE-3740B9C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797" y="1609889"/>
              <a:ext cx="3655198" cy="263789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55E3F-D1A3-4A8C-B3FF-2C78F8D7030D}"/>
                </a:ext>
              </a:extLst>
            </p:cNvPr>
            <p:cNvSpPr txBox="1"/>
            <p:nvPr/>
          </p:nvSpPr>
          <p:spPr>
            <a:xfrm>
              <a:off x="341796" y="4332756"/>
              <a:ext cx="38730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vi-VN" sz="14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 mesh bằng OBJLoader.</a:t>
              </a:r>
            </a:p>
            <a:p>
              <a:pPr marL="285750" indent="-285750">
                <a:buFontTx/>
                <a:buChar char="-"/>
              </a:pPr>
              <a:r>
                <a:rPr lang="vi-VN" sz="14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 về world coordinates.</a:t>
              </a:r>
            </a:p>
            <a:p>
              <a:pPr marL="285750" indent="-285750">
                <a:buFontTx/>
                <a:buChar char="-"/>
              </a:pPr>
              <a:r>
                <a:rPr lang="vi-VN" sz="14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 lại mesh và chỉnh position, rotate.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92FB97-B7C8-4AFB-A274-81BE9192E264}"/>
              </a:ext>
            </a:extLst>
          </p:cNvPr>
          <p:cNvGrpSpPr/>
          <p:nvPr/>
        </p:nvGrpSpPr>
        <p:grpSpPr>
          <a:xfrm>
            <a:off x="4572000" y="1609889"/>
            <a:ext cx="4333180" cy="3030644"/>
            <a:chOff x="4572000" y="1609889"/>
            <a:chExt cx="4333180" cy="30306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3E9F70-9D8D-4A60-893E-57781F72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609889"/>
              <a:ext cx="4333180" cy="26378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4DAD5B-5480-47BA-A4B8-0EDE78F6A7A1}"/>
                </a:ext>
              </a:extLst>
            </p:cNvPr>
            <p:cNvSpPr txBox="1"/>
            <p:nvPr/>
          </p:nvSpPr>
          <p:spPr>
            <a:xfrm>
              <a:off x="5872842" y="4332756"/>
              <a:ext cx="1731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b="1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quả thu được</a:t>
              </a:r>
              <a:endParaRPr lang="en-US" sz="1400" b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115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1337</TotalTime>
  <Words>388</Words>
  <Application>Microsoft Office PowerPoint</Application>
  <PresentationFormat>On-screen Show (16:9)</PresentationFormat>
  <Paragraphs>47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THREEJS HUST MAP SIMULATION</vt:lpstr>
      <vt:lpstr>PowerPoint Presentation</vt:lpstr>
      <vt:lpstr>PowerPoint Presentation</vt:lpstr>
      <vt:lpstr>THREEJS HUST MAP</vt:lpstr>
      <vt:lpstr>THREEJS HUST MAP</vt:lpstr>
      <vt:lpstr>THREEJS HUST MAP</vt:lpstr>
      <vt:lpstr>THREEJS HUST MAP</vt:lpstr>
      <vt:lpstr>THREEJS HUST MAP</vt:lpstr>
      <vt:lpstr>THREEJS HUST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THREEJS HUST MAP</dc:title>
  <dc:creator>NGUYEN QUANG HIEU 20185351</dc:creator>
  <cp:lastModifiedBy>NGUYEN QUANG HIEU 20185351</cp:lastModifiedBy>
  <cp:revision>42</cp:revision>
  <dcterms:created xsi:type="dcterms:W3CDTF">2022-11-29T16:07:18Z</dcterms:created>
  <dcterms:modified xsi:type="dcterms:W3CDTF">2023-01-05T07:46:43Z</dcterms:modified>
</cp:coreProperties>
</file>